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7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4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3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1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9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8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6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0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1B31-8F2A-4C7C-8D51-97A7D7753FF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2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Chiba Campaign Daily Report</a:t>
            </a:r>
            <a:br>
              <a:rPr lang="en-US" dirty="0" smtClean="0"/>
            </a:br>
            <a:r>
              <a:rPr lang="en-US" dirty="0" smtClean="0"/>
              <a:t>2018/11/05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3506" y="431693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0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748145" y="324196"/>
                <a:ext cx="8902931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Site Name: Chiba University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Additional Site Information: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35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37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140°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06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14′′</m:t>
                    </m:r>
                  </m:oMath>
                </a14:m>
                <a:r>
                  <a:rPr lang="en-US" sz="3200" dirty="0" smtClean="0"/>
                  <a:t> 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Elevation: 60m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Instrument: </a:t>
                </a:r>
                <a:r>
                  <a:rPr lang="en-US" sz="3200" dirty="0" err="1" smtClean="0"/>
                  <a:t>Skyradiometer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" y="324196"/>
                <a:ext cx="8902931" cy="4031873"/>
              </a:xfrm>
              <a:prstGeom prst="rect">
                <a:avLst/>
              </a:prstGeom>
              <a:blipFill>
                <a:blip r:embed="rId2"/>
                <a:stretch>
                  <a:fillRect l="-1781" t="-1964" b="-3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832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34145" y="6284422"/>
            <a:ext cx="697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AOT, SSA, AAOD at wavelengths of 340, 500, 870 nm on 5</a:t>
            </a:r>
            <a:r>
              <a:rPr lang="en-US" baseline="30000" dirty="0" smtClean="0"/>
              <a:t>th</a:t>
            </a:r>
            <a:r>
              <a:rPr lang="en-US" dirty="0" smtClean="0"/>
              <a:t> Nov, 2018</a:t>
            </a:r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59" y="718426"/>
            <a:ext cx="9146084" cy="548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3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351559"/>
            <a:ext cx="8096250" cy="59055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873731" y="6417426"/>
            <a:ext cx="5902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AOT observation by AERONET </a:t>
            </a:r>
            <a:r>
              <a:rPr lang="en-US" smtClean="0"/>
              <a:t>on </a:t>
            </a:r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Nov</a:t>
            </a:r>
            <a:r>
              <a:rPr lang="en-US" smtClean="0"/>
              <a:t>, </a:t>
            </a:r>
            <a:r>
              <a:rPr lang="en-US" dirty="0" smtClean="0"/>
              <a:t>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008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</Words>
  <Application>Microsoft Office PowerPoint</Application>
  <PresentationFormat>ワイド画面</PresentationFormat>
  <Paragraphs>11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Chiba Campaign Daily Report 2018/11/05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 Mashroor Fatmi</dc:creator>
  <cp:lastModifiedBy>Al Mashroor Fatmi</cp:lastModifiedBy>
  <cp:revision>4</cp:revision>
  <dcterms:created xsi:type="dcterms:W3CDTF">2018-11-06T12:19:30Z</dcterms:created>
  <dcterms:modified xsi:type="dcterms:W3CDTF">2018-11-06T12:33:34Z</dcterms:modified>
</cp:coreProperties>
</file>